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97D8-897D-4854-8F1C-CB699E7DB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7D1D8-429B-4757-A01F-3E2520AAC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52758-6082-40A0-B787-62FF8E00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B91-5B51-4064-A995-FE150763306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1431E-4E3C-4F6A-B952-2BB0FF8E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10D39-5DBD-4961-9626-64F1DD52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28E-B4A9-4B39-BB28-35587CB8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2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1E1A-40D4-4164-913F-DFA3CC74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2F42-2A0E-4650-9BB0-D372B37A8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ED465-609D-48C2-86CB-546C36FE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B91-5B51-4064-A995-FE150763306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7156B-C818-4202-BE56-76645AC0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7A43D-CB58-4C5C-A50D-FB4F6D8D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28E-B4A9-4B39-BB28-35587CB8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6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02D95-3A65-4918-BFDB-20215C7E0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D9B49-CD37-4718-8AAE-3CE0ED318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CE554-A106-465A-9847-E9F5CE47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B91-5B51-4064-A995-FE150763306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5C9A0-D4AB-4B4F-B08A-3EB79E4A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43923-FAC5-4004-8F06-C89958D5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28E-B4A9-4B39-BB28-35587CB8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5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43F1-AE02-4C40-8C57-396E5D48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E61C6-9917-4043-A59F-D1C2A82D5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79FB7-60A6-48AA-8B3A-0ABF37E6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B91-5B51-4064-A995-FE150763306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A1E9F-203A-4CC7-8BE3-2401B6D5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63F1F-1101-427E-852D-76491351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28E-B4A9-4B39-BB28-35587CB8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0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F78-70DB-434B-A225-57D42E23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76384-6177-4FB1-A1F5-FC8DD236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CD3D0-D806-4B1C-97FF-88A77DFA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B91-5B51-4064-A995-FE150763306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CDCCD-2C87-48AB-BF18-BE0E3D89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4F4B-961E-48CD-B3BC-21FB9B2D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28E-B4A9-4B39-BB28-35587CB8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1094-B4EF-4E74-BDDE-2211AFAA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EACB6-D6CB-4716-9288-82F499AC2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A2263-2C2B-4B07-9B0C-037A5F4EF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D87BB-37DD-46AF-8F23-0FE83507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B91-5B51-4064-A995-FE150763306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93B45-5CA3-48C2-87C8-D1A19C51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0A37F-FCEE-4E56-B73D-5A23216C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28E-B4A9-4B39-BB28-35587CB8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3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03719-2355-4A17-9ABC-72B1465D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7F755-4FE0-4DC2-8973-41279B99C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302E1-5771-400F-86EC-ED3EDD79A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8FFFC-E052-4E3A-9402-140C37988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9001A-47C2-4E23-A4D0-97ECC79FC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2D292-7FEB-4906-9726-CC069874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B91-5B51-4064-A995-FE150763306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6BDC2-587E-423B-BCC3-3FFBBFA5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5F2C6-F2F4-4578-9D49-20F35D94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28E-B4A9-4B39-BB28-35587CB8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EAA1-CAE3-4FDB-9D5C-FFB71C73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59F9E-5CD9-4F0E-9A3A-903CCCE8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B91-5B51-4064-A995-FE150763306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4B494-AE82-4786-A7F4-71D2057D2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8C9D4-7870-44CE-B0FA-0D733DCA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28E-B4A9-4B39-BB28-35587CB8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2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06FA8-EE82-464E-BAF2-33416059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B91-5B51-4064-A995-FE150763306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3BF4D3-07C8-4523-B3BC-6021B2B0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BA34B-A0BD-4414-968E-BA51DEF7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28E-B4A9-4B39-BB28-35587CB8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7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F643-C7A8-42A5-9881-FB0C378A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1C938-D9A8-46A7-841B-DDECA253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0B203-A876-4B87-AD5C-2BA3A4F9F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20519-C3BF-45F5-8A97-6028F645B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B91-5B51-4064-A995-FE150763306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34079-5DA5-47F8-AB74-30A34E22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87BB1-8E42-4A30-B4D5-8971B896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28E-B4A9-4B39-BB28-35587CB8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DB2C-6C10-4A7F-9260-E5EA7092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C279E-CDAE-4208-B34E-9BBC16F56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BC84D-F38E-4BFD-956F-E4D97F3BB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2777F-B8FB-4D48-AEF9-C7520B94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6B91-5B51-4064-A995-FE150763306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FEC45-A6A1-44F7-B623-6F42D512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5C758-6698-4890-8280-CA1558ED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28E-B4A9-4B39-BB28-35587CB8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1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549E7-1C35-49E2-927C-4D9E74C4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22227-9C95-40C5-BD3B-3B850297F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76024-E353-40A3-80FA-F2718C6E5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6B91-5B51-4064-A995-FE150763306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8114C-A2E9-4640-AA9E-CAA8BDE56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5EFE4-2DCE-46A6-9ACB-FFE7947A4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A928E-B4A9-4B39-BB28-35587CB8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2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935F4D8-F7A4-4698-A3B7-3AC4AC9DA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0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39CA3780-E51B-4037-958C-2317B8FE4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92" y="20994"/>
            <a:ext cx="9088016" cy="681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0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72230E79-D235-4968-93EF-E84F27AF0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20" y="-466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6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16875538-1F77-49D7-835C-35A2B0F94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20" y="2331"/>
            <a:ext cx="9134670" cy="68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2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870D4623-D9DD-4E2C-87A0-C0846D13F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2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649C11E1-C899-434C-8A75-D66CF4FFA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6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CE7944E7-0BC3-49E4-B3BF-F471D60A9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</dc:creator>
  <cp:lastModifiedBy>Sonja</cp:lastModifiedBy>
  <cp:revision>2</cp:revision>
  <dcterms:created xsi:type="dcterms:W3CDTF">2020-04-14T14:23:39Z</dcterms:created>
  <dcterms:modified xsi:type="dcterms:W3CDTF">2020-04-14T14:33:09Z</dcterms:modified>
</cp:coreProperties>
</file>