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22E3-FDDB-4F2E-B849-1E0C9D01B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8EA5E-B45D-4EB7-B5D5-BCF8813E8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94CCD-6480-4165-A6EA-DAFD6A96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9DCAF-B393-4DDE-8149-6D2047EF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66CB0-3498-4370-94CE-B22026CC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A3B8-BD88-4955-871D-53361B87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436DE-1173-4F89-AD48-3A61FD0A6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763EB-800C-4D5A-9AB4-E4469E35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18212-4B92-4FDB-997A-090EC4F4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B97CA-F272-4F9C-B99E-9639DAD7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19804-6CE6-45C3-B2CE-F3DE312A5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71404-0374-4C6B-8115-A11F0B61D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309B-2640-4D2F-BCF3-A936BCF8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96D91-FB23-4527-9AAF-A06A741A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0403-F2E2-4688-B8C4-C1DC73B7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8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D472-1CBC-4FF5-A1E6-DED4AEA2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DBAC-54B8-4D23-9A4F-39385BFB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C1C37-140E-4F1C-ACA9-1BD1086F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7B1DB-5CD3-4FEF-BEA9-D48B3288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F14F4-F3FA-494F-BBB7-FE434E9A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494D-C454-4339-9F28-D16B19FD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260AF-01BE-412C-AEDE-0A0259A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56FF-D6C3-4EAB-ABB6-3AAE80B0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CFFFA-A5EA-42A4-9C5D-4930ADDB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85E34-1648-43C5-AB3F-0A117544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251F-008F-4C54-8423-41474775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382FC-32FC-4BE9-917F-1D1F8F9D8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7EA42-0611-4B6B-8E47-B7CFCDE1A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17F57-D441-451D-B450-8D8C4CDC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3935B-E17F-4C78-A68E-A670043E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6D161-0169-4368-BF40-ADD7465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FE4F-2888-4A78-91C6-31A715F6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67F7A-1DE2-42C3-A844-A6A429B5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2959A-4483-46C5-A821-5120AEB60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E98FA-D56D-4E26-8E7C-17C05EEFB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5E066-4857-4B87-B7D6-A2DEF15A2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CB75E-B076-4883-AAB1-55AAF51F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57A2D-B6E6-47F8-A21B-16315CA4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EB937-E42E-4111-B769-D1982D5D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4B84-60F7-45C0-A394-7C834D1E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2746B-721A-451C-A564-57F00970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72348-4A28-47B1-9CE1-5D72052B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B453C-102B-4A71-8891-0275E080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F2725-773A-4BFF-AF0D-AA4D8FE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2F9CB-02E0-49BB-B035-B8D5E1E4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8A403-9B00-4AF8-A801-68AA5E88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3F51-C73B-43A8-AB9B-603023BD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3485E-6CDA-448E-92CB-FB7D7F1F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AA32B-08B9-4F77-97FD-23666DB66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1492C-8F2D-4DC5-BDF6-7150D738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099A1-2D41-4989-AC1C-EE6CB93F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91EFC-D3D1-414B-B27F-385E47E1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B9F9-BE21-4B24-8ADF-3E4A9EFD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BAFB6-81E8-40BF-9F97-81C523ED9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BC79F-0363-41A7-8325-40BF7B243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0D83-65F7-44CD-B3C0-3EECEFEC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F7C3B-F2C1-4E04-9225-1A3D04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BE065-CDBF-435C-8090-1CB03C6F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C7410-CB58-4826-BE9E-F638756D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C9C1-F07D-47D9-9021-3E879FE5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F8B5-758B-46A5-8984-5DB05EF07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921E-1240-4F0E-B35D-6B492FAA8D5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8D0E-F380-4107-A1FB-D805D720A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652C3-940D-49F3-957B-314AF84A3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7DF0-A818-40B1-9664-62DE74A0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7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newspaper&#10;&#10;Description automatically generated">
            <a:extLst>
              <a:ext uri="{FF2B5EF4-FFF2-40B4-BE49-F238E27FC236}">
                <a16:creationId xmlns:a16="http://schemas.microsoft.com/office/drawing/2014/main" id="{B8604CD8-271A-4D1D-B0C5-0C1B11488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7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9CADF-260D-4E1C-8D53-77AC7554A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62" y="0"/>
            <a:ext cx="8482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D2585-2019-4858-B4FE-B7DADEBAF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10" y="0"/>
            <a:ext cx="782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5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2B281046-AF9D-4E01-B268-9B6040B34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74" y="0"/>
            <a:ext cx="8323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CDBABC-E948-4093-A360-E72F8BC6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63" y="0"/>
            <a:ext cx="8492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9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A74295FA-71E7-4A24-A080-78659EB69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75" y="4665"/>
            <a:ext cx="859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3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newspaper&#10;&#10;Description automatically generated">
            <a:extLst>
              <a:ext uri="{FF2B5EF4-FFF2-40B4-BE49-F238E27FC236}">
                <a16:creationId xmlns:a16="http://schemas.microsoft.com/office/drawing/2014/main" id="{1D81A8BA-C986-4A5F-941D-C50DB142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86" y="0"/>
            <a:ext cx="8355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4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newspaper&#10;&#10;Description automatically generated">
            <a:extLst>
              <a:ext uri="{FF2B5EF4-FFF2-40B4-BE49-F238E27FC236}">
                <a16:creationId xmlns:a16="http://schemas.microsoft.com/office/drawing/2014/main" id="{304CF900-9FD8-4C21-B047-FCD401D5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7" y="0"/>
            <a:ext cx="849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newspaper&#10;&#10;Description automatically generated">
            <a:extLst>
              <a:ext uri="{FF2B5EF4-FFF2-40B4-BE49-F238E27FC236}">
                <a16:creationId xmlns:a16="http://schemas.microsoft.com/office/drawing/2014/main" id="{256988D5-1B4D-42C1-8C00-3315A01C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94" y="0"/>
            <a:ext cx="862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0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Sonja</cp:lastModifiedBy>
  <cp:revision>2</cp:revision>
  <dcterms:created xsi:type="dcterms:W3CDTF">2020-03-31T21:02:55Z</dcterms:created>
  <dcterms:modified xsi:type="dcterms:W3CDTF">2020-03-31T21:15:55Z</dcterms:modified>
</cp:coreProperties>
</file>