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B1F1-D5C1-458C-9E26-31C20867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2C9CA3-9085-4B4B-A2F5-11B412B9E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FF983-779A-41CD-9E4D-AFAD30892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194F-B38F-4716-90D2-238CE9748BD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DE0E1-E817-40B6-8E40-A8228B392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C9CDA-B292-4C48-AA0F-071CEE15D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E209-8DB1-45EC-8723-50839C227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2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F6CF3-DCE3-45FB-84F4-B47EBAA4B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5B7ECC-FFDB-44C0-A356-86362A98D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1A5B0-5E16-4C3A-9294-89E1C6EE9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194F-B38F-4716-90D2-238CE9748BD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A9504-3226-4372-8436-2E31A9ED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B1269-5277-4AC3-BD34-F8A1CE9D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E209-8DB1-45EC-8723-50839C227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8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640F5-F9CC-474F-8B5F-91453EB359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5016BE-E9F5-4A5A-A0B6-7D701374F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FF810-A811-4FE3-9BF9-DAD7B5642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194F-B38F-4716-90D2-238CE9748BD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C4DCA-592F-4AB6-9225-2F577108C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1CAD4-81CE-425A-AF06-0CCAD0AD7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E209-8DB1-45EC-8723-50839C227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6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FB55-240D-4FFD-BCE6-D3FA81B4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3D394-503B-4878-BD69-85A94B4B0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435B2-4181-4C40-AF5A-7729035A3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194F-B38F-4716-90D2-238CE9748BD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FCFA1-273D-4DD5-BA1E-704E5D142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AF445-E941-4C66-BB6B-00405AEDF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E209-8DB1-45EC-8723-50839C227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2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DCFFB-5694-46A7-A287-F8F0C46D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2DA8D-23E7-493E-A84F-55DE8A5C9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CA885-BBB1-4E82-8FDD-9EB1FDDC4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194F-B38F-4716-90D2-238CE9748BD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6429F-C60C-481B-87EF-326E6FFAE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AF8F4-321C-4B14-BA92-B8A3ACB1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E209-8DB1-45EC-8723-50839C227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0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88B3-E6EF-42B1-AFB3-A2385CFB8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E817C-B6FF-48B7-A7B0-7189FE820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B2900-4BA4-4326-B020-D7084CD5E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36854-EED2-4A3C-B857-380C3E94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194F-B38F-4716-90D2-238CE9748BD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670BC-4AC2-41EF-B0EB-E724A2B9C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6148C-E5A7-4285-937A-B93BBF75F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E209-8DB1-45EC-8723-50839C227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1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09974-1FB2-44CD-A48E-B7B98B15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F1343-C640-4A5A-BBD5-46E64CF2C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6EABF-BB1E-4A5F-B5C8-F9E4F43C1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E51DD8-B348-4035-80A4-B71DE0436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CB58AD-CCA6-4B48-B610-8B7F2AD8D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9B8035-9F08-4D31-A102-F0FFEF7A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194F-B38F-4716-90D2-238CE9748BD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F33A7B-11BF-49AD-8700-3243E019A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2DCB0E-96E0-404A-82B4-4F5E317AB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E209-8DB1-45EC-8723-50839C227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90CA3-0884-4F4D-BABF-6886B8C7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0A1F4C-CAFE-4ABB-8814-DD734F4FF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194F-B38F-4716-90D2-238CE9748BD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70F8E-E2E9-4F31-B73E-D86839EF7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B6DF66-536F-4A1F-B5CA-455E8C0B1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E209-8DB1-45EC-8723-50839C227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6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017CB8-8971-4B7C-8AD8-053A8D4A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194F-B38F-4716-90D2-238CE9748BD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CB2368-CB97-4712-A0B3-B63B47E53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F4391-55B3-4012-BF08-20B9AB3AD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E209-8DB1-45EC-8723-50839C227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1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BD136-9AA1-4A46-A16C-D13FCB008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B222C-4427-431E-9B66-F42843E2B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44C5A-6343-4BF3-802D-A4BC0056D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A046B-7704-4528-AE1C-1420EFEB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194F-B38F-4716-90D2-238CE9748BD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C0A48-1A7E-4E20-882C-ADC87949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36B93-C553-4591-BDE7-42CF5BC7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E209-8DB1-45EC-8723-50839C227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4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A41A-93BF-40C1-8586-6B3D65221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DABBD3-0D1E-42B2-A981-1B2CD9CE65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4DBBA-5A10-43D1-9467-5F3022E31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3EAF1-2CFF-4411-94B5-C39C52964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194F-B38F-4716-90D2-238CE9748BD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9FD3D-5E59-4777-A8C7-4D5B6F553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6FE64-20DD-4505-9C5C-AFBF9C1A9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E209-8DB1-45EC-8723-50839C227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1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B178C4-9630-4976-86BA-7D2196B94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9A99D-4A85-4E21-8350-54C8C32DD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B5712-6258-458E-A44E-7741070C31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1194F-B38F-4716-90D2-238CE9748BD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D3DB4-5B2F-4606-94F1-829AE74BB8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93AA7-77A6-4BE0-B76F-750A36CD2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9E209-8DB1-45EC-8723-50839C227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8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newspaper&#10;&#10;Description automatically generated">
            <a:extLst>
              <a:ext uri="{FF2B5EF4-FFF2-40B4-BE49-F238E27FC236}">
                <a16:creationId xmlns:a16="http://schemas.microsoft.com/office/drawing/2014/main" id="{3F4C9E1B-CE66-4D96-9FB6-9703FF1B5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56" y="0"/>
            <a:ext cx="5890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8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0F3CFFA7-5B75-4EF9-88DB-0F747A146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1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18DFFBA3-095A-47AE-973F-FE5D94BF7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1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85D40F3-DDA3-4797-9221-223F1F1F3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6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E79C4AE9-9091-4146-96F1-20233CE52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6E5BE357-CD8E-4A1D-A69C-15300024B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21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37B2C946-627C-452D-ACF5-DEA9DD3D5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4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</dc:creator>
  <cp:lastModifiedBy>Sonja</cp:lastModifiedBy>
  <cp:revision>2</cp:revision>
  <dcterms:created xsi:type="dcterms:W3CDTF">2020-03-24T17:51:11Z</dcterms:created>
  <dcterms:modified xsi:type="dcterms:W3CDTF">2020-03-24T17:59:20Z</dcterms:modified>
</cp:coreProperties>
</file>