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2EDA-247C-45FD-A27B-88F4AFDC8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2E1E8-202A-44EE-BCDE-D5098F774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8EF3-A22E-4B4A-AE79-0FDD003F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22977-4BCA-4F71-A040-F5D96E6D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70171-4AF1-4721-9D02-599ACB9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6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A4E3-89AC-4E86-AFF5-7D2E1ABF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A9F22-4386-472B-B326-721A439CC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CD15C-BC4B-40A5-B4F0-A7C7C006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2F0E9-E9E6-40AC-A130-CDDC6852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9C594-49C3-4B25-8DB1-FE973C54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2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AC8D9-B351-44D6-99E5-93D83E306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00B1A-F8AE-4B70-B08A-65DE97178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A5E1-3F54-4B03-8536-1963C72F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0900F-CF71-4AC7-BDBE-7D556D84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BC422-93CC-4CEE-B2E4-1F813B58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993A1-3D2D-4C5A-BDA2-28D8E764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29044-CB0C-4E08-BB28-40E894AA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7AD86-467A-43E4-AE37-1DE8626A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F6BE8-8CCD-4DE3-AA01-366E3A8B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FC41A-7339-4E87-B3F0-12DB9574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9450-083F-44E3-BBE9-8F8D757D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09461-3974-4EE7-BAB9-376255D82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E32F3-4E0F-41F2-8C70-C7B2EF76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2DA9C-817D-4556-A3D5-8A288720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258DE-5D6B-4686-B5D9-DB52BD7C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E082-CE32-41A3-BF74-0DA2201D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0D71-1158-48D4-AA03-590ABAE6D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3369-EC4E-41BA-A89B-F85724778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1DF2C-E4D9-4307-ADEA-B2B016E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EAD5D-C9E6-40F6-A060-9335A8A8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A49F5-A715-4F49-B798-D0954600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1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BDCF-BE4E-4B7D-B3DD-9744DBA2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02930-1DC5-4615-8148-528D90249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6FB23-86C9-4569-9175-ACF57F622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1DFA8-44C5-4754-82FC-BEA99FD1E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1445F-08A2-446E-B5B8-6E4CF35F8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0D473-F1E7-4149-9F04-6AD05E04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B8562-F7C2-4AB8-9F9C-6DF523DD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7383A-0E03-471C-B1EC-C0DE695F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D031-C588-40EB-A0CB-00F30338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6C9C2-6D2C-4183-81F0-BEADBB9B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1AF2A-D484-4A60-AA33-2E081E2F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76B01-7A4E-4990-B104-B2192B8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9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92891-9A01-410A-99A4-9AA4066F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89907-D5E8-4F8F-9A56-DA4B8AAC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87AA4-1624-4163-9189-D18D11EF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EC35-58A1-4831-A63C-70DCC7A8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8A7E-F053-4AD7-BF6F-FFBC948F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75622-01EE-4CE1-81AA-3C25EEBCE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573DF-5FA7-4EE9-BA13-6649926F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AA2D-0286-463F-82AC-F62FAFC6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B39FA-8AC8-4A31-AC0E-2B3C80F0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9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EE46-6AC4-44C1-82BF-82A39579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F7D2C-A585-4172-8B46-1074E9AAB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A1E33-372B-413A-B3CB-86E4D0D3F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7846F-4517-4CE0-9979-E19203F6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7CF20-AB48-4385-85BC-A6218E4A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8F5D3-1207-445C-8D3C-D91743A3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D6AA9-B0A0-4379-9BE4-BF94AC41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31746-7001-4A57-A825-73D35B621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797B8-0AE0-4441-A7D5-BFE88A81A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4E41-FB47-473E-9C64-C49BC74D5F3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0348-1786-484C-844A-08DCB9E48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2C4A1-ED84-4926-A4DC-5F2EB4BB7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7E39-1D14-4C4C-80BF-487CA252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74D35-7567-4DFE-966B-4DE96ED9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2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68E03-9625-48A8-A3E0-375D6CC0C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86" y="0"/>
            <a:ext cx="4339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6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1C0898-273F-4D89-A959-F04B38DF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51" y="0"/>
            <a:ext cx="4158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9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F4C17-9C78-4F2D-9997-BB5BB514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F7725-5D5D-4D14-8568-F77838614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54" y="0"/>
            <a:ext cx="42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D1D38-7779-4312-8C9C-10FE1340A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84" y="0"/>
            <a:ext cx="4461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739D85-B9B0-435F-A9A9-C0786FC96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10" y="0"/>
            <a:ext cx="456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F24019-E0CA-4F04-8BCB-91B9564C0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76" y="0"/>
            <a:ext cx="437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4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49E8FA-2C6E-48F0-BAF5-2DBDB73CE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56" y="0"/>
            <a:ext cx="3900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2C5A9-985F-4E90-91B8-43A545172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95" y="0"/>
            <a:ext cx="418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DDD64-797B-4BE1-9F6D-4F8F020D8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90" y="0"/>
            <a:ext cx="4264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0133FC-BD15-4197-B2C8-13F92F11A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18" y="0"/>
            <a:ext cx="450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Sonja</cp:lastModifiedBy>
  <cp:revision>2</cp:revision>
  <dcterms:created xsi:type="dcterms:W3CDTF">2020-03-24T17:53:32Z</dcterms:created>
  <dcterms:modified xsi:type="dcterms:W3CDTF">2020-03-24T18:53:24Z</dcterms:modified>
</cp:coreProperties>
</file>